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8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ena Pradeep" userId="677298288905908e" providerId="LiveId" clId="{BCD57D73-3943-4354-98EE-2667130F330C}"/>
    <pc:docChg chg="delSld">
      <pc:chgData name="Beena Pradeep" userId="677298288905908e" providerId="LiveId" clId="{BCD57D73-3943-4354-98EE-2667130F330C}" dt="2022-01-19T05:55:17.508" v="2" actId="47"/>
      <pc:docMkLst>
        <pc:docMk/>
      </pc:docMkLst>
      <pc:sldChg chg="del">
        <pc:chgData name="Beena Pradeep" userId="677298288905908e" providerId="LiveId" clId="{BCD57D73-3943-4354-98EE-2667130F330C}" dt="2022-01-19T05:55:14.838" v="0" actId="47"/>
        <pc:sldMkLst>
          <pc:docMk/>
          <pc:sldMk cId="0" sldId="321"/>
        </pc:sldMkLst>
      </pc:sldChg>
      <pc:sldChg chg="del">
        <pc:chgData name="Beena Pradeep" userId="677298288905908e" providerId="LiveId" clId="{BCD57D73-3943-4354-98EE-2667130F330C}" dt="2022-01-19T05:55:16.173" v="1" actId="47"/>
        <pc:sldMkLst>
          <pc:docMk/>
          <pc:sldMk cId="0" sldId="322"/>
        </pc:sldMkLst>
      </pc:sldChg>
      <pc:sldChg chg="del">
        <pc:chgData name="Beena Pradeep" userId="677298288905908e" providerId="LiveId" clId="{BCD57D73-3943-4354-98EE-2667130F330C}" dt="2022-01-19T05:55:17.508" v="2" actId="47"/>
        <pc:sldMkLst>
          <pc:docMk/>
          <pc:sldMk cId="0" sldId="32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6279" y="460003"/>
            <a:ext cx="11012241" cy="1730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6315" y="1728630"/>
            <a:ext cx="43922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Module</a:t>
            </a:r>
            <a:r>
              <a:rPr sz="8000" spc="-90" dirty="0"/>
              <a:t> </a:t>
            </a:r>
            <a:r>
              <a:rPr sz="8000" spc="-5" dirty="0"/>
              <a:t>5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294" y="5956719"/>
            <a:ext cx="8639732" cy="7796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4681" y="4293004"/>
            <a:ext cx="8328814" cy="8097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333" y="333478"/>
            <a:ext cx="12436466" cy="90866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89" y="433830"/>
            <a:ext cx="12484878" cy="88859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87679"/>
            <a:ext cx="12286826" cy="8988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668" y="727487"/>
            <a:ext cx="11755252" cy="87332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617" y="353975"/>
            <a:ext cx="12092182" cy="90456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78" y="725971"/>
            <a:ext cx="12252568" cy="8728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698" y="414035"/>
            <a:ext cx="12434652" cy="91359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918" y="547491"/>
            <a:ext cx="12424409" cy="89825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5306"/>
            <a:ext cx="13004800" cy="8882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562" y="890471"/>
            <a:ext cx="11633014" cy="8407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041" y="2556608"/>
            <a:ext cx="9518639" cy="53760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6315" y="582528"/>
            <a:ext cx="43922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Module</a:t>
            </a:r>
            <a:r>
              <a:rPr sz="8000" spc="-90" dirty="0"/>
              <a:t> </a:t>
            </a:r>
            <a:r>
              <a:rPr sz="8000" spc="-5" dirty="0"/>
              <a:t>5</a:t>
            </a:r>
            <a:endParaRPr sz="8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1025"/>
            <a:ext cx="130048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8125"/>
            <a:ext cx="13004800" cy="83243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9179"/>
            <a:ext cx="13004800" cy="8516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5017"/>
            <a:ext cx="13004800" cy="86291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2114"/>
            <a:ext cx="13004800" cy="85869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673" y="477512"/>
            <a:ext cx="12698126" cy="86275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1270000"/>
            <a:ext cx="11995150" cy="7918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981" y="236588"/>
            <a:ext cx="11750940" cy="92803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9117" y="2303859"/>
            <a:ext cx="7701546" cy="51458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93061"/>
            <a:ext cx="13004800" cy="8050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5" y="951014"/>
            <a:ext cx="12118877" cy="84940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72" y="660573"/>
            <a:ext cx="12368868" cy="82024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176" y="2517861"/>
            <a:ext cx="11003307" cy="41801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8144" y="577071"/>
            <a:ext cx="3999229" cy="1135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50" spc="235" dirty="0"/>
              <a:t>Module</a:t>
            </a:r>
            <a:r>
              <a:rPr sz="7250" spc="-65" dirty="0"/>
              <a:t> </a:t>
            </a:r>
            <a:r>
              <a:rPr sz="7250" spc="15" dirty="0"/>
              <a:t>5</a:t>
            </a:r>
            <a:endParaRPr sz="72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005" y="270231"/>
            <a:ext cx="12344794" cy="92131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2" y="1038930"/>
            <a:ext cx="12666661" cy="83790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072" y="658630"/>
            <a:ext cx="11892234" cy="82221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240" y="938106"/>
            <a:ext cx="12144586" cy="852762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677"/>
            <a:ext cx="13004800" cy="93122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918"/>
            <a:ext cx="13004800" cy="896929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3288"/>
            <a:ext cx="13004800" cy="91190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1321"/>
            <a:ext cx="13004800" cy="91909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26" y="718045"/>
            <a:ext cx="12135495" cy="88669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133" y="618951"/>
            <a:ext cx="12304227" cy="89442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4084"/>
            <a:ext cx="13004800" cy="91697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1672"/>
            <a:ext cx="13004800" cy="931025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31" y="665979"/>
            <a:ext cx="12043487" cy="88481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2002"/>
            <a:ext cx="12943648" cy="91115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3724"/>
            <a:ext cx="13004800" cy="93661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397125"/>
            <a:ext cx="12649200" cy="4959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3934"/>
            <a:ext cx="13004800" cy="873971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3203"/>
            <a:ext cx="13004800" cy="880034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41" y="680937"/>
            <a:ext cx="12319622" cy="88258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373" y="971972"/>
            <a:ext cx="11751733" cy="84531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1013"/>
            <a:ext cx="12801494" cy="86879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6034"/>
            <a:ext cx="13004800" cy="85506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6928"/>
            <a:ext cx="13004800" cy="889623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1778"/>
            <a:ext cx="13004800" cy="885765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8783"/>
            <a:ext cx="13004800" cy="8024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8192" y="300700"/>
            <a:ext cx="9223375" cy="1025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50" spc="145" dirty="0">
                <a:solidFill>
                  <a:srgbClr val="01C7FC"/>
                </a:solidFill>
              </a:rPr>
              <a:t>Experimentation</a:t>
            </a:r>
            <a:r>
              <a:rPr sz="6550" spc="-30" dirty="0">
                <a:solidFill>
                  <a:srgbClr val="01C7FC"/>
                </a:solidFill>
              </a:rPr>
              <a:t> </a:t>
            </a:r>
            <a:r>
              <a:rPr sz="6550" spc="105" dirty="0">
                <a:solidFill>
                  <a:srgbClr val="01C7FC"/>
                </a:solidFill>
              </a:rPr>
              <a:t>Stages</a:t>
            </a:r>
            <a:endParaRPr sz="65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7035"/>
            <a:ext cx="13004800" cy="87735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9860"/>
            <a:ext cx="13004800" cy="865634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1964"/>
            <a:ext cx="13004800" cy="85634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82" y="851343"/>
            <a:ext cx="12591411" cy="870149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81" y="353538"/>
            <a:ext cx="12673252" cy="92089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927" y="0"/>
            <a:ext cx="11296943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7293"/>
            <a:ext cx="13004800" cy="930077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7187"/>
            <a:ext cx="13004800" cy="9075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39" y="933782"/>
            <a:ext cx="11893802" cy="85335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997" y="997759"/>
            <a:ext cx="12217453" cy="8402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61" y="1126326"/>
            <a:ext cx="11434204" cy="8130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02DEBAE0D14449B56361253C7B52B" ma:contentTypeVersion="2" ma:contentTypeDescription="Create a new document." ma:contentTypeScope="" ma:versionID="9c8154aba03c70fa3d7167eaa258c000">
  <xsd:schema xmlns:xsd="http://www.w3.org/2001/XMLSchema" xmlns:xs="http://www.w3.org/2001/XMLSchema" xmlns:p="http://schemas.microsoft.com/office/2006/metadata/properties" xmlns:ns2="90dd07cc-e260-49ab-be02-d9100a18d26b" targetNamespace="http://schemas.microsoft.com/office/2006/metadata/properties" ma:root="true" ma:fieldsID="475e5053e3cd0874c3e1b37f7f0eef38" ns2:_="">
    <xsd:import namespace="90dd07cc-e260-49ab-be02-d9100a18d2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dd07cc-e260-49ab-be02-d9100a18d2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407924-4C9B-4322-A5F1-07B84E5985BA}"/>
</file>

<file path=customXml/itemProps2.xml><?xml version="1.0" encoding="utf-8"?>
<ds:datastoreItem xmlns:ds="http://schemas.openxmlformats.org/officeDocument/2006/customXml" ds:itemID="{C3FAEBDE-1DDA-4133-B3E5-B4EA3D03266D}"/>
</file>

<file path=customXml/itemProps3.xml><?xml version="1.0" encoding="utf-8"?>
<ds:datastoreItem xmlns:ds="http://schemas.openxmlformats.org/officeDocument/2006/customXml" ds:itemID="{A897428D-AF86-4EB3-AEDB-4E6185E5389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8</Words>
  <Application>Microsoft Office PowerPoint</Application>
  <PresentationFormat>Custom</PresentationFormat>
  <Paragraphs>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Arial MT</vt:lpstr>
      <vt:lpstr>Calibri</vt:lpstr>
      <vt:lpstr>Office Theme</vt:lpstr>
      <vt:lpstr>Module 5</vt:lpstr>
      <vt:lpstr>Module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Experimentation 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5 ML 2020</dc:title>
  <dc:creator>Deeps S R</dc:creator>
  <cp:lastModifiedBy>Beena Pradeep</cp:lastModifiedBy>
  <cp:revision>2</cp:revision>
  <dcterms:created xsi:type="dcterms:W3CDTF">2022-01-07T08:31:43Z</dcterms:created>
  <dcterms:modified xsi:type="dcterms:W3CDTF">2022-01-19T05:55:41Z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2020-11-08T00:00:00Z</vt:filetime>
  </property>
  <property fmtid="{D5CDD505-2E9C-101B-9397-08002B2CF9AE}" pid="3" name="Creator">
    <vt:lpwstr>Keynote</vt:lpwstr>
  </property>
  <property fmtid="{D5CDD505-2E9C-101B-9397-08002B2CF9AE}" pid="4" name="LastSaved">
    <vt:filetime>2022-01-07T00:00:00Z</vt:filetime>
  </property>
  <property fmtid="{D5CDD505-2E9C-101B-9397-08002B2CF9AE}" pid="5" name="ContentTypeId">
    <vt:lpwstr>0x0101006B302DEBAE0D14449B56361253C7B52B</vt:lpwstr>
  </property>
</Properties>
</file>